
<file path=[Content_Types].xml><?xml version="1.0" encoding="utf-8"?>
<Types xmlns="http://schemas.openxmlformats.org/package/2006/content-types">
  <Default Extension="png" ContentType="image/png"/>
  <Default Extension="tmp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54"/>
  </p:notesMasterIdLst>
  <p:handoutMasterIdLst>
    <p:handoutMasterId r:id="rId55"/>
  </p:handoutMasterIdLst>
  <p:sldIdLst>
    <p:sldId id="256" r:id="rId2"/>
    <p:sldId id="282" r:id="rId3"/>
    <p:sldId id="281" r:id="rId4"/>
    <p:sldId id="280" r:id="rId5"/>
    <p:sldId id="279" r:id="rId6"/>
    <p:sldId id="291" r:id="rId7"/>
    <p:sldId id="290" r:id="rId8"/>
    <p:sldId id="289" r:id="rId9"/>
    <p:sldId id="288" r:id="rId10"/>
    <p:sldId id="287" r:id="rId11"/>
    <p:sldId id="286" r:id="rId12"/>
    <p:sldId id="285" r:id="rId13"/>
    <p:sldId id="284" r:id="rId14"/>
    <p:sldId id="283" r:id="rId15"/>
    <p:sldId id="278" r:id="rId16"/>
    <p:sldId id="296" r:id="rId17"/>
    <p:sldId id="295" r:id="rId18"/>
    <p:sldId id="294" r:id="rId19"/>
    <p:sldId id="293" r:id="rId20"/>
    <p:sldId id="292" r:id="rId21"/>
    <p:sldId id="302" r:id="rId22"/>
    <p:sldId id="301" r:id="rId23"/>
    <p:sldId id="300" r:id="rId24"/>
    <p:sldId id="299" r:id="rId25"/>
    <p:sldId id="298" r:id="rId26"/>
    <p:sldId id="305" r:id="rId27"/>
    <p:sldId id="304" r:id="rId28"/>
    <p:sldId id="303" r:id="rId29"/>
    <p:sldId id="297" r:id="rId30"/>
    <p:sldId id="306" r:id="rId31"/>
    <p:sldId id="276" r:id="rId32"/>
    <p:sldId id="257" r:id="rId33"/>
    <p:sldId id="277" r:id="rId34"/>
    <p:sldId id="310" r:id="rId35"/>
    <p:sldId id="258" r:id="rId36"/>
    <p:sldId id="259" r:id="rId37"/>
    <p:sldId id="260" r:id="rId38"/>
    <p:sldId id="261" r:id="rId39"/>
    <p:sldId id="262" r:id="rId40"/>
    <p:sldId id="263" r:id="rId41"/>
    <p:sldId id="264" r:id="rId42"/>
    <p:sldId id="265" r:id="rId43"/>
    <p:sldId id="266" r:id="rId44"/>
    <p:sldId id="267" r:id="rId45"/>
    <p:sldId id="268" r:id="rId46"/>
    <p:sldId id="269" r:id="rId47"/>
    <p:sldId id="270" r:id="rId48"/>
    <p:sldId id="308" r:id="rId49"/>
    <p:sldId id="271" r:id="rId50"/>
    <p:sldId id="311" r:id="rId51"/>
    <p:sldId id="309" r:id="rId52"/>
    <p:sldId id="313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 autoAdjust="0"/>
    <p:restoredTop sz="94687" autoAdjust="0"/>
  </p:normalViewPr>
  <p:slideViewPr>
    <p:cSldViewPr>
      <p:cViewPr varScale="1">
        <p:scale>
          <a:sx n="52" d="100"/>
          <a:sy n="52" d="100"/>
        </p:scale>
        <p:origin x="-1205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F79073-35F7-449C-91C7-7912659562C6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AD28535-5520-45A1-9827-C98C03B336A9}">
      <dgm:prSet/>
      <dgm:spPr/>
      <dgm:t>
        <a:bodyPr/>
        <a:lstStyle/>
        <a:p>
          <a:pPr rtl="0"/>
          <a:r>
            <a:rPr lang="en-US" b="1" dirty="0" smtClean="0"/>
            <a:t>Decodinghinduism.com</a:t>
          </a:r>
          <a:endParaRPr lang="en-US" dirty="0"/>
        </a:p>
      </dgm:t>
    </dgm:pt>
    <dgm:pt modelId="{9F01C7E9-4F9A-4478-8E88-F9BB028DD7B5}" type="parTrans" cxnId="{5B6E6C0D-5B2B-476B-A9E0-ED9856D2BE3E}">
      <dgm:prSet/>
      <dgm:spPr/>
      <dgm:t>
        <a:bodyPr/>
        <a:lstStyle/>
        <a:p>
          <a:endParaRPr lang="en-US"/>
        </a:p>
      </dgm:t>
    </dgm:pt>
    <dgm:pt modelId="{60FAC0CE-F02F-43EA-A37C-0C47F3FF62E5}" type="sibTrans" cxnId="{5B6E6C0D-5B2B-476B-A9E0-ED9856D2BE3E}">
      <dgm:prSet/>
      <dgm:spPr/>
      <dgm:t>
        <a:bodyPr/>
        <a:lstStyle/>
        <a:p>
          <a:endParaRPr lang="en-US"/>
        </a:p>
      </dgm:t>
    </dgm:pt>
    <dgm:pt modelId="{7DB7AA8A-930A-4B13-92B4-2AA57C58AC00}" type="pres">
      <dgm:prSet presAssocID="{C6F79073-35F7-449C-91C7-7912659562C6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5199218-EE1B-49D1-94A5-4AB986CD2492}" type="pres">
      <dgm:prSet presAssocID="{C6F79073-35F7-449C-91C7-7912659562C6}" presName="arrow" presStyleLbl="bgShp" presStyleIdx="0" presStyleCnt="1"/>
      <dgm:spPr/>
    </dgm:pt>
    <dgm:pt modelId="{5050E860-FE79-4118-AE1E-1C8E8687AC39}" type="pres">
      <dgm:prSet presAssocID="{C6F79073-35F7-449C-91C7-7912659562C6}" presName="linearProcess" presStyleCnt="0"/>
      <dgm:spPr/>
    </dgm:pt>
    <dgm:pt modelId="{28A1A059-CF21-4BD2-B183-96B09B0791C9}" type="pres">
      <dgm:prSet presAssocID="{BAD28535-5520-45A1-9827-C98C03B336A9}" presName="text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B6E6C0D-5B2B-476B-A9E0-ED9856D2BE3E}" srcId="{C6F79073-35F7-449C-91C7-7912659562C6}" destId="{BAD28535-5520-45A1-9827-C98C03B336A9}" srcOrd="0" destOrd="0" parTransId="{9F01C7E9-4F9A-4478-8E88-F9BB028DD7B5}" sibTransId="{60FAC0CE-F02F-43EA-A37C-0C47F3FF62E5}"/>
    <dgm:cxn modelId="{37C7F5D9-9727-4211-826E-D4F74B0046EC}" type="presOf" srcId="{C6F79073-35F7-449C-91C7-7912659562C6}" destId="{7DB7AA8A-930A-4B13-92B4-2AA57C58AC00}" srcOrd="0" destOrd="0" presId="urn:microsoft.com/office/officeart/2005/8/layout/hProcess9"/>
    <dgm:cxn modelId="{82605D43-9D24-4AF0-BFA3-6962E73FBCA6}" type="presOf" srcId="{BAD28535-5520-45A1-9827-C98C03B336A9}" destId="{28A1A059-CF21-4BD2-B183-96B09B0791C9}" srcOrd="0" destOrd="0" presId="urn:microsoft.com/office/officeart/2005/8/layout/hProcess9"/>
    <dgm:cxn modelId="{8DDFDA4E-6DF7-4471-B879-1EE66B83EFCE}" type="presParOf" srcId="{7DB7AA8A-930A-4B13-92B4-2AA57C58AC00}" destId="{A5199218-EE1B-49D1-94A5-4AB986CD2492}" srcOrd="0" destOrd="0" presId="urn:microsoft.com/office/officeart/2005/8/layout/hProcess9"/>
    <dgm:cxn modelId="{A8F9AD98-2912-462C-95C3-EAF16A50BDCE}" type="presParOf" srcId="{7DB7AA8A-930A-4B13-92B4-2AA57C58AC00}" destId="{5050E860-FE79-4118-AE1E-1C8E8687AC39}" srcOrd="1" destOrd="0" presId="urn:microsoft.com/office/officeart/2005/8/layout/hProcess9"/>
    <dgm:cxn modelId="{FA1B7E90-4305-4A21-BEE3-A66477F74E74}" type="presParOf" srcId="{5050E860-FE79-4118-AE1E-1C8E8687AC39}" destId="{28A1A059-CF21-4BD2-B183-96B09B0791C9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F5EA7B-00C6-4847-B185-A5AEF9A649BF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550E92-704C-42BA-9D45-560B8BA02EF2}">
      <dgm:prSet/>
      <dgm:spPr/>
      <dgm:t>
        <a:bodyPr/>
        <a:lstStyle/>
        <a:p>
          <a:pPr rtl="0"/>
          <a:r>
            <a:rPr lang="en-US" dirty="0" smtClean="0"/>
            <a:t>Mysore rockets were the first iron-cased rockets successfully deployed for military use. </a:t>
          </a:r>
          <a:r>
            <a:rPr lang="en-US" dirty="0" err="1" smtClean="0"/>
            <a:t>Hyder</a:t>
          </a:r>
          <a:r>
            <a:rPr lang="en-US" dirty="0" smtClean="0"/>
            <a:t> Ali, used them effectively against the British. British used this technology, to advance European rocketry with the development of the modern rockets.</a:t>
          </a:r>
          <a:endParaRPr lang="en-US" dirty="0"/>
        </a:p>
      </dgm:t>
    </dgm:pt>
    <dgm:pt modelId="{24103C11-0669-4869-887E-A5DC77660ABD}" type="parTrans" cxnId="{95D1BD99-1335-4220-B9B7-869A46397B9A}">
      <dgm:prSet/>
      <dgm:spPr/>
      <dgm:t>
        <a:bodyPr/>
        <a:lstStyle/>
        <a:p>
          <a:endParaRPr lang="en-US"/>
        </a:p>
      </dgm:t>
    </dgm:pt>
    <dgm:pt modelId="{766DA1B8-0B2A-4EFC-8A70-63EBFB0BAFA0}" type="sibTrans" cxnId="{95D1BD99-1335-4220-B9B7-869A46397B9A}">
      <dgm:prSet/>
      <dgm:spPr/>
      <dgm:t>
        <a:bodyPr/>
        <a:lstStyle/>
        <a:p>
          <a:endParaRPr lang="en-US"/>
        </a:p>
      </dgm:t>
    </dgm:pt>
    <dgm:pt modelId="{BBA7F022-DB4F-472C-8721-2E443101403B}" type="pres">
      <dgm:prSet presAssocID="{C3F5EA7B-00C6-4847-B185-A5AEF9A649B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43A3E20-5F6D-4668-9168-BEA2D94DD9B4}" type="pres">
      <dgm:prSet presAssocID="{0D550E92-704C-42BA-9D45-560B8BA02EF2}" presName="hierRoot1" presStyleCnt="0">
        <dgm:presLayoutVars>
          <dgm:hierBranch val="init"/>
        </dgm:presLayoutVars>
      </dgm:prSet>
      <dgm:spPr/>
    </dgm:pt>
    <dgm:pt modelId="{D864230C-E401-47F0-B42D-AE91DAD9CD3C}" type="pres">
      <dgm:prSet presAssocID="{0D550E92-704C-42BA-9D45-560B8BA02EF2}" presName="rootComposite1" presStyleCnt="0"/>
      <dgm:spPr/>
    </dgm:pt>
    <dgm:pt modelId="{9BC05A9B-E69B-4702-BB51-24BBCC8594DF}" type="pres">
      <dgm:prSet presAssocID="{0D550E92-704C-42BA-9D45-560B8BA02EF2}" presName="rootText1" presStyleLbl="node0" presStyleIdx="0" presStyleCnt="1" custScaleY="1081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3FE031-6E53-45B2-949B-980656B1185A}" type="pres">
      <dgm:prSet presAssocID="{0D550E92-704C-42BA-9D45-560B8BA02EF2}" presName="rootConnector1" presStyleLbl="node1" presStyleIdx="0" presStyleCnt="0"/>
      <dgm:spPr/>
      <dgm:t>
        <a:bodyPr/>
        <a:lstStyle/>
        <a:p>
          <a:endParaRPr lang="en-US"/>
        </a:p>
      </dgm:t>
    </dgm:pt>
    <dgm:pt modelId="{C96DB4F1-53AB-4B4F-8AEC-309542F62B37}" type="pres">
      <dgm:prSet presAssocID="{0D550E92-704C-42BA-9D45-560B8BA02EF2}" presName="hierChild2" presStyleCnt="0"/>
      <dgm:spPr/>
    </dgm:pt>
    <dgm:pt modelId="{94BE5B77-814A-4847-A2BD-B97582D07AD6}" type="pres">
      <dgm:prSet presAssocID="{0D550E92-704C-42BA-9D45-560B8BA02EF2}" presName="hierChild3" presStyleCnt="0"/>
      <dgm:spPr/>
    </dgm:pt>
  </dgm:ptLst>
  <dgm:cxnLst>
    <dgm:cxn modelId="{DBDDA9E7-E43B-4D54-B629-3DECB8DFA79F}" type="presOf" srcId="{0D550E92-704C-42BA-9D45-560B8BA02EF2}" destId="{9BC05A9B-E69B-4702-BB51-24BBCC8594DF}" srcOrd="0" destOrd="0" presId="urn:microsoft.com/office/officeart/2005/8/layout/orgChart1"/>
    <dgm:cxn modelId="{2DAF2DD3-5B6E-4D06-B1E8-28139B8FED5C}" type="presOf" srcId="{0D550E92-704C-42BA-9D45-560B8BA02EF2}" destId="{843FE031-6E53-45B2-949B-980656B1185A}" srcOrd="1" destOrd="0" presId="urn:microsoft.com/office/officeart/2005/8/layout/orgChart1"/>
    <dgm:cxn modelId="{95D1BD99-1335-4220-B9B7-869A46397B9A}" srcId="{C3F5EA7B-00C6-4847-B185-A5AEF9A649BF}" destId="{0D550E92-704C-42BA-9D45-560B8BA02EF2}" srcOrd="0" destOrd="0" parTransId="{24103C11-0669-4869-887E-A5DC77660ABD}" sibTransId="{766DA1B8-0B2A-4EFC-8A70-63EBFB0BAFA0}"/>
    <dgm:cxn modelId="{4341A49A-08F7-4422-8FCD-96BF1D72915C}" type="presOf" srcId="{C3F5EA7B-00C6-4847-B185-A5AEF9A649BF}" destId="{BBA7F022-DB4F-472C-8721-2E443101403B}" srcOrd="0" destOrd="0" presId="urn:microsoft.com/office/officeart/2005/8/layout/orgChart1"/>
    <dgm:cxn modelId="{E410FB7B-D05E-4183-91AC-3E180F438333}" type="presParOf" srcId="{BBA7F022-DB4F-472C-8721-2E443101403B}" destId="{F43A3E20-5F6D-4668-9168-BEA2D94DD9B4}" srcOrd="0" destOrd="0" presId="urn:microsoft.com/office/officeart/2005/8/layout/orgChart1"/>
    <dgm:cxn modelId="{57F65B9F-E0B2-4F5F-A2AF-1A2BA47AE8EE}" type="presParOf" srcId="{F43A3E20-5F6D-4668-9168-BEA2D94DD9B4}" destId="{D864230C-E401-47F0-B42D-AE91DAD9CD3C}" srcOrd="0" destOrd="0" presId="urn:microsoft.com/office/officeart/2005/8/layout/orgChart1"/>
    <dgm:cxn modelId="{9D0BFB46-1045-4D09-BF90-3ED4B6E5D55A}" type="presParOf" srcId="{D864230C-E401-47F0-B42D-AE91DAD9CD3C}" destId="{9BC05A9B-E69B-4702-BB51-24BBCC8594DF}" srcOrd="0" destOrd="0" presId="urn:microsoft.com/office/officeart/2005/8/layout/orgChart1"/>
    <dgm:cxn modelId="{02020341-6D18-4E7F-989C-5A098556EBA3}" type="presParOf" srcId="{D864230C-E401-47F0-B42D-AE91DAD9CD3C}" destId="{843FE031-6E53-45B2-949B-980656B1185A}" srcOrd="1" destOrd="0" presId="urn:microsoft.com/office/officeart/2005/8/layout/orgChart1"/>
    <dgm:cxn modelId="{69ECBB02-2857-4AB5-A7BE-DFFCE5A4E2C3}" type="presParOf" srcId="{F43A3E20-5F6D-4668-9168-BEA2D94DD9B4}" destId="{C96DB4F1-53AB-4B4F-8AEC-309542F62B37}" srcOrd="1" destOrd="0" presId="urn:microsoft.com/office/officeart/2005/8/layout/orgChart1"/>
    <dgm:cxn modelId="{E6465218-53D8-40FD-AB06-EEAB88ADE982}" type="presParOf" srcId="{F43A3E20-5F6D-4668-9168-BEA2D94DD9B4}" destId="{94BE5B77-814A-4847-A2BD-B97582D07AD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199218-EE1B-49D1-94A5-4AB986CD2492}">
      <dsp:nvSpPr>
        <dsp:cNvPr id="0" name=""/>
        <dsp:cNvSpPr/>
      </dsp:nvSpPr>
      <dsp:spPr>
        <a:xfrm>
          <a:off x="388619" y="0"/>
          <a:ext cx="4404360" cy="155448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A1A059-CF21-4BD2-B183-96B09B0791C9}">
      <dsp:nvSpPr>
        <dsp:cNvPr id="0" name=""/>
        <dsp:cNvSpPr/>
      </dsp:nvSpPr>
      <dsp:spPr>
        <a:xfrm>
          <a:off x="850106" y="466344"/>
          <a:ext cx="3481387" cy="6217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smtClean="0"/>
            <a:t>Decodinghinduism.com</a:t>
          </a:r>
          <a:endParaRPr lang="en-US" sz="2600" kern="1200" dirty="0"/>
        </a:p>
      </dsp:txBody>
      <dsp:txXfrm>
        <a:off x="880459" y="496697"/>
        <a:ext cx="3420681" cy="5610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C05A9B-E69B-4702-BB51-24BBCC8594DF}">
      <dsp:nvSpPr>
        <dsp:cNvPr id="0" name=""/>
        <dsp:cNvSpPr/>
      </dsp:nvSpPr>
      <dsp:spPr>
        <a:xfrm>
          <a:off x="3627" y="1634"/>
          <a:ext cx="4945744" cy="26743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Mysore rockets were the first iron-cased rockets successfully deployed for military use. </a:t>
          </a:r>
          <a:r>
            <a:rPr lang="en-US" sz="2500" kern="1200" dirty="0" err="1" smtClean="0"/>
            <a:t>Hyder</a:t>
          </a:r>
          <a:r>
            <a:rPr lang="en-US" sz="2500" kern="1200" dirty="0" smtClean="0"/>
            <a:t> Ali, used them effectively against the British. British used this technology, to advance European rocketry with the development of the modern rockets.</a:t>
          </a:r>
          <a:endParaRPr lang="en-US" sz="2500" kern="1200" dirty="0"/>
        </a:p>
      </dsp:txBody>
      <dsp:txXfrm>
        <a:off x="3627" y="1634"/>
        <a:ext cx="4945744" cy="26743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9774E1-C3E0-4D5C-8B38-D13B638257F7}" type="datetimeFigureOut">
              <a:rPr lang="en-US" smtClean="0"/>
              <a:t>12/27/2015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WWW.DECODINGHINDUISM.COM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B85FA2-5A35-42FC-B343-67C815D5C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283623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50B429-53EB-49EB-BE61-DC807D0AD56D}" type="datetimeFigureOut">
              <a:rPr lang="en-US" smtClean="0"/>
              <a:t>12/27/2015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WWW.DECODINGHINDUISM.COM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EDB5B-37EE-44E9-AF00-A776C54C8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784768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Science</a:t>
            </a:r>
            <a:r>
              <a:rPr lang="en-US" baseline="0" dirty="0" smtClean="0"/>
              <a:t> and technology of Ancient India. A glimpse.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WWW.DECODINGHINDUISM.COM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292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WWW.DECODINGHINDUISM.COM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7010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WWW.DECODINGHINDUISM.COM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1664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WWW.DECODINGHINDUISM.COM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868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9CDA5-2CDE-41D1-A7FB-676B44B885AB}" type="datetime1">
              <a:rPr lang="en-US" smtClean="0"/>
              <a:t>12/27/2015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EA18C-B035-4674-A311-29B94C6AA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116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65B9-D94E-4C34-A39E-E37AA7BDF292}" type="datetime1">
              <a:rPr lang="en-US" smtClean="0"/>
              <a:t>12/27/2015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EA18C-B035-4674-A311-29B94C6AA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847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CDD8F-6708-4E01-A9F4-7FE1661847D1}" type="datetime1">
              <a:rPr lang="en-US" smtClean="0"/>
              <a:t>12/27/2015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EA18C-B035-4674-A311-29B94C6AA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24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A4598-B829-4D52-BEF4-AA996D7EB6D7}" type="datetime1">
              <a:rPr lang="en-US" smtClean="0"/>
              <a:t>12/27/2015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EA18C-B035-4674-A311-29B94C6AA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380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AE17A-6346-440E-B6E2-DC3A34F6330D}" type="datetime1">
              <a:rPr lang="en-US" smtClean="0"/>
              <a:t>12/27/2015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EA18C-B035-4674-A311-29B94C6AA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94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676BB-AC0B-4391-A3A7-41D97AD4D852}" type="datetime1">
              <a:rPr lang="en-US" smtClean="0"/>
              <a:t>12/27/2015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EA18C-B035-4674-A311-29B94C6AA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470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255E1-EB8A-40B5-80D1-CF9A9417BF59}" type="datetime1">
              <a:rPr lang="en-US" smtClean="0"/>
              <a:t>12/27/2015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EA18C-B035-4674-A311-29B94C6AA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304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B0586-8D81-4D35-8787-455915DDA367}" type="datetime1">
              <a:rPr lang="en-US" smtClean="0"/>
              <a:t>12/27/2015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EA18C-B035-4674-A311-29B94C6AA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825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32FF5-8C0A-41ED-8122-11009716EADF}" type="datetime1">
              <a:rPr lang="en-US" smtClean="0"/>
              <a:t>12/27/2015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EA18C-B035-4674-A311-29B94C6AA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271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FF158-9F71-46FB-8C8D-542FBCD415C7}" type="datetime1">
              <a:rPr lang="en-US" smtClean="0"/>
              <a:t>12/27/2015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EA18C-B035-4674-A311-29B94C6AA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494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0FE8E-A952-41E0-B586-A77171612DE5}" type="datetime1">
              <a:rPr lang="en-US" smtClean="0"/>
              <a:t>12/27/2015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EA18C-B035-4674-A311-29B94C6AA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427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5E8F59-571B-4BB5-A1C2-6D94E01A57FC}" type="datetime1">
              <a:rPr lang="en-US" smtClean="0"/>
              <a:t>12/27/2015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WWW.PPARIHAR.COM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EA18C-B035-4674-A311-29B94C6AA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095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hinduismdecoded.blogspot.com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nskritum.com/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hinduismdecoded.blogspot.com/" TargetMode="Externa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induismdecoded.blogspot.com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eayurveda.org/" TargetMode="External"/><Relationship Id="rId4" Type="http://schemas.openxmlformats.org/officeDocument/2006/relationships/image" Target="../media/image4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tmp"/><Relationship Id="rId4" Type="http://schemas.openxmlformats.org/officeDocument/2006/relationships/hyperlink" Target="http://www.pparihar.com/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gif"/><Relationship Id="rId2" Type="http://schemas.openxmlformats.org/officeDocument/2006/relationships/image" Target="../media/image65.gi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parihar.com/" TargetMode="External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7" Type="http://schemas.openxmlformats.org/officeDocument/2006/relationships/image" Target="../media/image7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5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77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codinghinduism.com/" TargetMode="External"/><Relationship Id="rId2" Type="http://schemas.openxmlformats.org/officeDocument/2006/relationships/hyperlink" Target="http://www.pparihar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hankhnad.org/" TargetMode="External"/><Relationship Id="rId5" Type="http://schemas.openxmlformats.org/officeDocument/2006/relationships/hyperlink" Target="http://www.vedicbharat.org/" TargetMode="External"/><Relationship Id="rId4" Type="http://schemas.openxmlformats.org/officeDocument/2006/relationships/hyperlink" Target="http://www.sanskritum.com/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siDjZKhFSE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6iOy0kx2WQ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"/>
            <a:ext cx="7772400" cy="1147762"/>
          </a:xfrm>
        </p:spPr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Ancient Bharat and Science 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600200"/>
            <a:ext cx="7772400" cy="4648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7763"/>
            <a:ext cx="9144000" cy="571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399475524"/>
              </p:ext>
            </p:extLst>
          </p:nvPr>
        </p:nvGraphicFramePr>
        <p:xfrm>
          <a:off x="0" y="5029200"/>
          <a:ext cx="5181600" cy="1554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5-Point Star 4"/>
          <p:cNvSpPr/>
          <p:nvPr/>
        </p:nvSpPr>
        <p:spPr>
          <a:xfrm>
            <a:off x="5184058" y="4572000"/>
            <a:ext cx="15240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17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1220" y="2038191"/>
            <a:ext cx="4861560" cy="36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 descr="Indian Scriptures have answers that &#10;modern science needs? &#10; During the growth of the &#10;ancient civilizations, ancient &#10;te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10" y="381000"/>
            <a:ext cx="8229600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2000" y="5638800"/>
            <a:ext cx="32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b="1" dirty="0">
                <a:solidFill>
                  <a:schemeClr val="bg1"/>
                </a:solidFill>
              </a:rPr>
              <a:t>Decodinghinduism.com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71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1220" y="2038191"/>
            <a:ext cx="4861560" cy="36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Saints or scientists? &#10; The land of India is known to &#10;be the land of saints and Gods. &#10;It is filled with various types o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5800" y="5715000"/>
            <a:ext cx="3657600" cy="523220"/>
          </a:xfrm>
          <a:prstGeom prst="rect">
            <a:avLst/>
          </a:prstGeom>
          <a:scene3d>
            <a:camera prst="isometricOffAxis1Right"/>
            <a:lightRig rig="threePt" dir="t"/>
          </a:scene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en-US" sz="2800" b="1" dirty="0"/>
              <a:t>Decodinghinduism.com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89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1220" y="2038191"/>
            <a:ext cx="4861560" cy="36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The Indian Sage who developed Atomic Theory &#10;2,600 years ago &#10; John Dalton (1766 – 1844), an &#10;English chemist and physici...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3400" y="5867400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>
                <a:solidFill>
                  <a:schemeClr val="accent6"/>
                </a:solidFill>
              </a:rPr>
              <a:t>Decodinghinduism.com</a:t>
            </a:r>
            <a:endParaRPr lang="en-US" sz="2800" dirty="0">
              <a:solidFill>
                <a:schemeClr val="accent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71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1220" y="2038191"/>
            <a:ext cx="4861560" cy="36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ight Arrow 2"/>
          <p:cNvSpPr/>
          <p:nvPr/>
        </p:nvSpPr>
        <p:spPr>
          <a:xfrm>
            <a:off x="609600" y="5867400"/>
            <a:ext cx="3810000" cy="865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Decodinghinduism.com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38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1220" y="2038191"/>
            <a:ext cx="4861560" cy="36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525" y="1147763"/>
            <a:ext cx="6076950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 descr="Newton’s Law… &#10;1200 Years before Newton &#10; “Objects fall on the earth due to a &#10;force of attraction by the earth. &#10;Therefo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Left-Right Arrow 4"/>
          <p:cNvSpPr/>
          <p:nvPr/>
        </p:nvSpPr>
        <p:spPr>
          <a:xfrm>
            <a:off x="457200" y="5710238"/>
            <a:ext cx="3886200" cy="117519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 dirty="0"/>
              <a:t>Decodinghinduism.com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6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1220" y="2038191"/>
            <a:ext cx="4861560" cy="36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Acharya Charak: Father of Medicine &#10; Acharya Charak has been &#10;crowned as the Father of &#10;Medicine. His renowned work, &#10;the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136525"/>
            <a:ext cx="9080500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ular Callout 2"/>
          <p:cNvSpPr/>
          <p:nvPr/>
        </p:nvSpPr>
        <p:spPr>
          <a:xfrm>
            <a:off x="381000" y="5867400"/>
            <a:ext cx="3886200" cy="83820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 dirty="0"/>
              <a:t>Decodinghinduism.com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6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09709" y="1600200"/>
            <a:ext cx="612458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Charak Samhita &#10; In the &quot;Charak Samhita&quot; he has &#10;described the medicinal qualities &#10;and functions of 100,000 herbal &#10;plan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136525"/>
            <a:ext cx="9080500" cy="691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Left-Right Arrow 2"/>
          <p:cNvSpPr/>
          <p:nvPr/>
        </p:nvSpPr>
        <p:spPr>
          <a:xfrm>
            <a:off x="533400" y="6019800"/>
            <a:ext cx="4191000" cy="865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 dirty="0"/>
              <a:t>Decodinghinduism.com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59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1220" y="2038191"/>
            <a:ext cx="4861560" cy="36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Sage Bharadwaj &#10; In 1875, the Vymaanika- &#10;Shaastra, a fourth century BC &#10;text written by Maharshi &#10;Bhardwaj, was discover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136525"/>
            <a:ext cx="9080500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Left-Right Arrow 2"/>
          <p:cNvSpPr/>
          <p:nvPr/>
        </p:nvSpPr>
        <p:spPr>
          <a:xfrm>
            <a:off x="457200" y="6172200"/>
            <a:ext cx="4267200" cy="7132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 dirty="0">
                <a:solidFill>
                  <a:schemeClr val="bg1"/>
                </a:solidFill>
              </a:rPr>
              <a:t>Decodinghinduism.com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51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1220" y="2038191"/>
            <a:ext cx="4861560" cy="36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Rishi Kanva &#10; The science of wind has been &#10;explained by Sage Kanva in &#10;Rigveda sections 8/41/6 in &#10;Jagati meter of God w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WWW.PPARIHAR.COM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96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1220" y="2038191"/>
            <a:ext cx="4861560" cy="36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Sage Kapil Muni: &#10;Author of the Sankhya Darshan &#10; Kapil muni was born equipped &#10;with rare intellect, dispassion and &#10;spir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82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1220" y="2038191"/>
            <a:ext cx="4861560" cy="36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Kapil Muni: &#10;Finding how the Universe was created &#10; According to Kapil Muni, there &#10;are twenty-five principles &#10;responsib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 smtClean="0"/>
              <a:t>WWW.PPARIHAR.COM</a:t>
            </a:r>
            <a:endParaRPr lang="en-US" sz="1600" dirty="0"/>
          </a:p>
        </p:txBody>
      </p:sp>
      <p:sp>
        <p:nvSpPr>
          <p:cNvPr id="4" name="Striped Right Arrow 3"/>
          <p:cNvSpPr/>
          <p:nvPr/>
        </p:nvSpPr>
        <p:spPr>
          <a:xfrm>
            <a:off x="381000" y="5791200"/>
            <a:ext cx="3505200" cy="86563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 dirty="0"/>
              <a:t>Decodinghinduism.com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806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1220" y="2038191"/>
            <a:ext cx="4861560" cy="36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Patanjali: The Father of Yoga &#10; The Science of Yoga is one of &#10;several unique contributions of &#10;India to the world. &#10; It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136525"/>
            <a:ext cx="9080500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98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1220" y="2038191"/>
            <a:ext cx="4861560" cy="36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Aryabhatt &#10; He was a master Astronomer &#10;and Mathematician, born in 476 &#10;CE in Kusumpur (Bihar). &#10; In 499 CE, he wrote a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136525"/>
            <a:ext cx="9080500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56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1220" y="2038191"/>
            <a:ext cx="4861560" cy="36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Sushruta &#10; Born to sage Vishwamitra, &#10;Sushruta is the father of surgery. &#10; 2600 years ago, he and health &#10;scientists of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-136525"/>
            <a:ext cx="9220200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  <p:sp>
        <p:nvSpPr>
          <p:cNvPr id="4" name="Snip Diagonal Corner Rectangle 3">
            <a:hlinkClick r:id="rId4"/>
          </p:cNvPr>
          <p:cNvSpPr/>
          <p:nvPr/>
        </p:nvSpPr>
        <p:spPr>
          <a:xfrm>
            <a:off x="228600" y="5953432"/>
            <a:ext cx="3505200" cy="914400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Decodinghinduism.com</a:t>
            </a:r>
          </a:p>
        </p:txBody>
      </p:sp>
    </p:spTree>
    <p:extLst>
      <p:ext uri="{BB962C8B-B14F-4D97-AF65-F5344CB8AC3E}">
        <p14:creationId xmlns:p14="http://schemas.microsoft.com/office/powerpoint/2010/main" val="182416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1220" y="2038191"/>
            <a:ext cx="4861560" cy="36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Bhaskaracharya &#10; He calculated the time taken by &#10;the earth to orbit the sun &#10;hundreds of years before the &#10;astronomer Sm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136525"/>
            <a:ext cx="9080500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03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1220" y="2038191"/>
            <a:ext cx="4861560" cy="36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Varahamihira &#10; Varahamihir's book &quot;panch &#10;siddhant&quot;, noted that the &#10;moon and planets are &#10;lustrous not because of their ...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136525"/>
            <a:ext cx="9080500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  <p:sp>
        <p:nvSpPr>
          <p:cNvPr id="4" name="Smiley Face 3"/>
          <p:cNvSpPr/>
          <p:nvPr/>
        </p:nvSpPr>
        <p:spPr>
          <a:xfrm>
            <a:off x="304800" y="5914103"/>
            <a:ext cx="3124199" cy="9144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hlinkClick r:id="rId5"/>
              </a:rPr>
              <a:t>Decodinghinduism.com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54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1220" y="2038191"/>
            <a:ext cx="4861560" cy="36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 descr="The galaxy is oval, Earth is spherical &#10; Yajur Vedic verse: &quot;Brahmaanda &#10;vyapta deha bhasitha &#10;himaruja...&quot; describing Sh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136525"/>
            <a:ext cx="9080500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71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1220" y="2038191"/>
            <a:ext cx="4861560" cy="36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 descr="Existence of Atomic and Sub atomic particles &#10; The world accounts discovery of &#10;atoms and sub atomic particles to &#10;Wester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136525"/>
            <a:ext cx="9080500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61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1220" y="2038191"/>
            <a:ext cx="4861560" cy="36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 descr="Ancient times and nuclear weapons &#10; Radiation still so intense, the &#10;area is highly dangerous! &#10; A heavy layer of radioa...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  <p:sp>
        <p:nvSpPr>
          <p:cNvPr id="4" name="Striped Right Arrow 3"/>
          <p:cNvSpPr/>
          <p:nvPr/>
        </p:nvSpPr>
        <p:spPr>
          <a:xfrm>
            <a:off x="533400" y="5791200"/>
            <a:ext cx="3352800" cy="101803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 dirty="0"/>
              <a:t>Decodinghinduism.com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79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1220" y="2038191"/>
            <a:ext cx="4861560" cy="36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 descr="Ancient times and nuclear weapons II &#10; The Mahabharata clearly &#10;describes a catastrophic blast &#10;that rocked the continent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136525"/>
            <a:ext cx="9080500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1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1220" y="2038191"/>
            <a:ext cx="4861560" cy="36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 descr="Ancient ultrasound machines? &#10; Using a variety of complicated &#10;instruments, gynecologists have &#10;gradually come to know ho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136525"/>
            <a:ext cx="9080500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82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1220" y="2038191"/>
            <a:ext cx="4861560" cy="36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 descr="Ancient science knows more than &#10;modern science? &#10; The Vedas claim that there &#10;are living entities &#10;everywhere - even in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136525"/>
            <a:ext cx="9080500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22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1220" y="2038191"/>
            <a:ext cx="4861560" cy="36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 descr="The incredible powers of the ancient &#10;Siddharshi! &#10; Siddharshi are a type of saint in &#10;India who are said to have had &#10;ma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136525"/>
            <a:ext cx="9080500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  <p:sp>
        <p:nvSpPr>
          <p:cNvPr id="4" name="Vertical Scroll 3"/>
          <p:cNvSpPr/>
          <p:nvPr/>
        </p:nvSpPr>
        <p:spPr>
          <a:xfrm>
            <a:off x="304800" y="5715000"/>
            <a:ext cx="3657600" cy="990600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 dirty="0"/>
              <a:t>Decodinghinduism.com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27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35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1220" y="2038191"/>
            <a:ext cx="4861560" cy="36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Siddhas or scientists? &#10; Agathiyar is considered to be &#10;the author of a lot of the first &#10;Siddha literature and he was &#10;s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136525"/>
            <a:ext cx="9080500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885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1220" y="2038191"/>
            <a:ext cx="4861560" cy="36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Ashta Siddhis of Siddhas &#10; The powers that the Siddhars &#10;possessed were separated in &#10;categories. &#10; The main category in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136525"/>
            <a:ext cx="9080500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58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1220" y="2038191"/>
            <a:ext cx="4861560" cy="36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Ten Siddhis of Siddhas &#10; There are ten secondary siddhis &#10;as described in Bhagavata &#10;Purana that include the &#10;following: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136525"/>
            <a:ext cx="9080500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  <p:sp>
        <p:nvSpPr>
          <p:cNvPr id="4" name="Striped Right Arrow 3"/>
          <p:cNvSpPr/>
          <p:nvPr/>
        </p:nvSpPr>
        <p:spPr>
          <a:xfrm>
            <a:off x="457200" y="5715000"/>
            <a:ext cx="3200400" cy="117043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 dirty="0" err="1" smtClean="0"/>
              <a:t>Decodinghinduism.com</a:t>
            </a:r>
            <a:r>
              <a:rPr lang="en-US" b="1" dirty="0" err="1" smtClean="0">
                <a:hlinkClick r:id="rId5"/>
              </a:rPr>
              <a:t>http</a:t>
            </a:r>
            <a:r>
              <a:rPr lang="en-US" b="1" dirty="0" smtClean="0">
                <a:hlinkClick r:id="rId5"/>
              </a:rPr>
              <a:t>://WWW.EAYURVEDA.ORG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37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1220" y="2038191"/>
            <a:ext cx="4861560" cy="36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Ancient science and Siddhas &#10; A famous Siddha was Tirumular, &#10;who was a Tamil mystic and &#10;writer of 6th century AD and &#10;w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136525"/>
            <a:ext cx="9080500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20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1220" y="2038191"/>
            <a:ext cx="4861560" cy="36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 descr="The mystery remains…! &#10; Due to the closely-guarded &#10;nature of the &#10;Siddhar records, the &#10;original knowledge of this &#10;enig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136525"/>
            <a:ext cx="9080500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  <p:pic>
        <p:nvPicPr>
          <p:cNvPr id="4" name="Picture 3" descr="eayurveda.org - Chromodo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19200"/>
            <a:ext cx="4375150" cy="494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12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24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Value of Pi </a:t>
            </a:r>
            <a:r>
              <a:rPr lang="en-US" dirty="0"/>
              <a:t>written in Sanskrit by Arya Bhatta, long before any European </a:t>
            </a:r>
            <a:r>
              <a:rPr lang="en-US" dirty="0" smtClean="0"/>
              <a:t>thought </a:t>
            </a:r>
            <a:r>
              <a:rPr lang="en-US" dirty="0"/>
              <a:t>of it.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600200"/>
            <a:ext cx="8915400" cy="518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32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Embryology in </a:t>
            </a:r>
            <a:r>
              <a:rPr lang="en-US" dirty="0" err="1" smtClean="0"/>
              <a:t>Yajurved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SUNITA\Pictures\8201_623109081088408_1981203579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600"/>
            <a:ext cx="8229599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98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984851"/>
            <a:ext cx="5707380" cy="3756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45505"/>
            <a:ext cx="9144000" cy="6005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dirty="0" smtClean="0"/>
              <a:t>Mysore Rockets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r>
              <a:rPr lang="en-US" dirty="0" smtClean="0"/>
              <a:t>Mysore Rockets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76400"/>
            <a:ext cx="81534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04709783"/>
              </p:ext>
            </p:extLst>
          </p:nvPr>
        </p:nvGraphicFramePr>
        <p:xfrm>
          <a:off x="533400" y="1676400"/>
          <a:ext cx="4953000" cy="2677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75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Equator of earth in </a:t>
            </a:r>
            <a:r>
              <a:rPr lang="en-US" dirty="0" err="1" smtClean="0"/>
              <a:t>Ved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990600"/>
            <a:ext cx="9220200" cy="5956129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27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Upnishad</a:t>
            </a:r>
            <a:r>
              <a:rPr lang="en-US" dirty="0" smtClean="0"/>
              <a:t> knows about Soul?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9353"/>
            <a:ext cx="8975134" cy="5983447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WWW.PPARIHAR.COM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375518" y="3244334"/>
            <a:ext cx="23929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Decodinghinduism.com</a:t>
            </a:r>
          </a:p>
        </p:txBody>
      </p:sp>
    </p:spTree>
    <p:extLst>
      <p:ext uri="{BB962C8B-B14F-4D97-AF65-F5344CB8AC3E}">
        <p14:creationId xmlns:p14="http://schemas.microsoft.com/office/powerpoint/2010/main" val="258659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Gravity discovered by Newton-Rethink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09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Maharaja </a:t>
            </a:r>
            <a:r>
              <a:rPr lang="en-US" dirty="0" err="1" smtClean="0"/>
              <a:t>Vikramaditya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278620"/>
            <a:ext cx="7772400" cy="5579380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70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7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9144000" cy="6553200"/>
          </a:xfrm>
        </p:spPr>
      </p:pic>
      <p:sp>
        <p:nvSpPr>
          <p:cNvPr id="5" name="Rectangle 4"/>
          <p:cNvSpPr/>
          <p:nvPr/>
        </p:nvSpPr>
        <p:spPr>
          <a:xfrm>
            <a:off x="2286000" y="28288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&lt;iframe width="420" height="315" </a:t>
            </a:r>
            <a:r>
              <a:rPr lang="en-US" dirty="0" err="1" smtClean="0"/>
              <a:t>src</a:t>
            </a:r>
            <a:r>
              <a:rPr lang="en-US" dirty="0" smtClean="0"/>
              <a:t>="https://www.youtube.com/embed/OIV_W5jRMOw" </a:t>
            </a:r>
            <a:r>
              <a:rPr lang="en-US" dirty="0" err="1" smtClean="0"/>
              <a:t>frameborder</a:t>
            </a:r>
            <a:r>
              <a:rPr lang="en-US" dirty="0" smtClean="0"/>
              <a:t>="0" </a:t>
            </a:r>
            <a:r>
              <a:rPr lang="en-US" dirty="0" err="1" smtClean="0"/>
              <a:t>allowfullscreen</a:t>
            </a:r>
            <a:r>
              <a:rPr lang="en-US" dirty="0" smtClean="0"/>
              <a:t>&gt;&lt;/iframe&gt;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08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84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Ayurved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7200"/>
            <a:ext cx="7848600" cy="6248399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  <p:pic>
        <p:nvPicPr>
          <p:cNvPr id="5125" name="Picture 5" descr="C:\Users\SUNITA\AppData\Local\Microsoft\Windows\INetCache\IE\D4U75FHF\couleurskreolreunion128024773062_gros[1]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676400"/>
            <a:ext cx="19812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2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Hanuman </a:t>
            </a:r>
            <a:r>
              <a:rPr lang="en-US" dirty="0" err="1" smtClean="0"/>
              <a:t>Chalisa</a:t>
            </a:r>
            <a:r>
              <a:rPr lang="en-US" dirty="0" smtClean="0"/>
              <a:t> –Earth-Sun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5" y="838200"/>
            <a:ext cx="9144000" cy="6019800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  <p:pic>
        <p:nvPicPr>
          <p:cNvPr id="4098" name="Picture 2" descr="C:\Users\SUNITA\AppData\Local\Microsoft\Windows\INetCache\IE\FZX06URQ\hanuman1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295400"/>
            <a:ext cx="28956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Wave 4"/>
          <p:cNvSpPr/>
          <p:nvPr/>
        </p:nvSpPr>
        <p:spPr>
          <a:xfrm>
            <a:off x="6172200" y="5181600"/>
            <a:ext cx="2590800" cy="1524000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 dirty="0"/>
              <a:t>Decodinghinduism.com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415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Hanuman </a:t>
            </a:r>
            <a:r>
              <a:rPr lang="en-US" dirty="0" err="1" smtClean="0"/>
              <a:t>Chalisa</a:t>
            </a:r>
            <a:r>
              <a:rPr lang="en-US" dirty="0" smtClean="0"/>
              <a:t>-Earth-Sun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0"/>
            <a:ext cx="9144000" cy="6096000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  <p:sp>
        <p:nvSpPr>
          <p:cNvPr id="5" name="Explosion 1 4"/>
          <p:cNvSpPr/>
          <p:nvPr/>
        </p:nvSpPr>
        <p:spPr>
          <a:xfrm>
            <a:off x="4495800" y="914400"/>
            <a:ext cx="3505200" cy="26670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 dirty="0"/>
              <a:t>Decodinghinduism.com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45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Hinduism,Upnishad,Vedas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048" y="914400"/>
            <a:ext cx="9211048" cy="5943600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375518" y="3244334"/>
            <a:ext cx="23929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Decodinghinduism.com</a:t>
            </a:r>
          </a:p>
        </p:txBody>
      </p:sp>
    </p:spTree>
    <p:extLst>
      <p:ext uri="{BB962C8B-B14F-4D97-AF65-F5344CB8AC3E}">
        <p14:creationId xmlns:p14="http://schemas.microsoft.com/office/powerpoint/2010/main" val="97348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Speed of Light in </a:t>
            </a:r>
            <a:r>
              <a:rPr lang="en-US" dirty="0" err="1" smtClean="0"/>
              <a:t>Rigved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990600"/>
            <a:ext cx="8305800" cy="5486400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85800" y="5943600"/>
            <a:ext cx="8077200" cy="4001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/>
              <a:t>Decodinghinduism.com   </a:t>
            </a:r>
            <a:r>
              <a:rPr lang="en-US" sz="2000" dirty="0" smtClean="0">
                <a:solidFill>
                  <a:schemeClr val="accent6"/>
                </a:solidFill>
                <a:hlinkClick r:id="rId3"/>
              </a:rPr>
              <a:t>WWW.PPARIHAR.COM</a:t>
            </a:r>
            <a:r>
              <a:rPr lang="en-US" sz="2000" dirty="0" smtClean="0">
                <a:solidFill>
                  <a:schemeClr val="accent6"/>
                </a:solidFill>
              </a:rPr>
              <a:t>  </a:t>
            </a:r>
            <a:r>
              <a:rPr lang="en-US" sz="2000" dirty="0" smtClean="0"/>
              <a:t>  WWW.SANSCRITUM.COM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3910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Big bang theory and </a:t>
            </a:r>
            <a:r>
              <a:rPr lang="en-US" dirty="0" err="1" smtClean="0"/>
              <a:t>Upnishad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14400"/>
            <a:ext cx="9144000" cy="6298746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375518" y="3244334"/>
            <a:ext cx="23929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Decodinghinduism.com</a:t>
            </a:r>
          </a:p>
        </p:txBody>
      </p:sp>
    </p:spTree>
    <p:extLst>
      <p:ext uri="{BB962C8B-B14F-4D97-AF65-F5344CB8AC3E}">
        <p14:creationId xmlns:p14="http://schemas.microsoft.com/office/powerpoint/2010/main" val="194615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Yajurveda- Earth&lt;-&gt;Sun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69" y="762000"/>
            <a:ext cx="8710331" cy="6096000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828800"/>
            <a:ext cx="3865563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734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1220" y="2038191"/>
            <a:ext cx="4861560" cy="36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 descr="Be Proud To Be An Indian &#10;Jai Bharatvarsh!!!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136525"/>
            <a:ext cx="9080500" cy="699452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5641588"/>
              </p:ext>
            </p:extLst>
          </p:nvPr>
        </p:nvGraphicFramePr>
        <p:xfrm>
          <a:off x="914400" y="914400"/>
          <a:ext cx="28194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ackager Shell Object" showAsIcon="1" r:id="rId5" imgW="914400" imgH="792360" progId="Package">
                  <p:embed/>
                </p:oleObj>
              </mc:Choice>
              <mc:Fallback>
                <p:oleObj name="Packager Shell Object" showAsIcon="1" r:id="rId5" imgW="914400" imgH="7923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914400"/>
                        <a:ext cx="2819400" cy="792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105224"/>
            <a:ext cx="5984061" cy="15335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341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WWW.PPARIHAR.COM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WWW.DECODINGHINDUISM.COM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WWW.SANSKRITUM.COM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WWW.VEDICBHARAT.ORG</a:t>
            </a:r>
            <a:endParaRPr lang="en-US" dirty="0" smtClean="0"/>
          </a:p>
          <a:p>
            <a:r>
              <a:rPr lang="en-US" dirty="0" smtClean="0">
                <a:hlinkClick r:id="rId6"/>
              </a:rPr>
              <a:t>WWW.SHANKHNAD.ORG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26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&gt;5000 </a:t>
            </a:r>
            <a:r>
              <a:rPr lang="en-US" dirty="0" err="1" smtClean="0"/>
              <a:t>Yr</a:t>
            </a:r>
            <a:r>
              <a:rPr lang="en-US" dirty="0" smtClean="0"/>
              <a:t> Old God VISHNU in Bali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19200"/>
            <a:ext cx="8229600" cy="5029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371600"/>
            <a:ext cx="386556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321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Ancient Hindu Technology</a:t>
            </a:r>
            <a:endParaRPr lang="en-US" dirty="0"/>
          </a:p>
        </p:txBody>
      </p:sp>
      <p:pic>
        <p:nvPicPr>
          <p:cNvPr id="4" name="KsiDjZKhFSE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466" y="1066800"/>
            <a:ext cx="9076267" cy="57912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79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t"/>
            <a:r>
              <a:rPr lang="en-US" dirty="0"/>
              <a:t>HINDUISM -- SCIENTIFICALLY proven RELIGION (Full)</a:t>
            </a:r>
          </a:p>
        </p:txBody>
      </p:sp>
      <p:pic>
        <p:nvPicPr>
          <p:cNvPr id="4" name="n6iOy0kx2WQ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04800" y="1524000"/>
            <a:ext cx="8915399" cy="53340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WWW.PPARIHAR.COM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61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1902</TotalTime>
  <Words>210</Words>
  <Application>Microsoft Office PowerPoint</Application>
  <PresentationFormat>On-screen Show (4:3)</PresentationFormat>
  <Paragraphs>105</Paragraphs>
  <Slides>52</Slides>
  <Notes>4</Notes>
  <HiddenSlides>0</HiddenSlides>
  <MMClips>2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4" baseType="lpstr">
      <vt:lpstr>Office Theme</vt:lpstr>
      <vt:lpstr>Package</vt:lpstr>
      <vt:lpstr>Ancient Bharat and Science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Value of Pi written in Sanskrit by Arya Bhatta, long before any European thought of it.</vt:lpstr>
      <vt:lpstr>Embryology in Yajurved</vt:lpstr>
      <vt:lpstr>PowerPoint Presentation</vt:lpstr>
      <vt:lpstr>Mysore Rockets</vt:lpstr>
      <vt:lpstr>Equator of earth in Ved</vt:lpstr>
      <vt:lpstr>Upnishad knows about Soul?</vt:lpstr>
      <vt:lpstr>Gravity discovered by Newton-Rethink</vt:lpstr>
      <vt:lpstr>Maharaja Vikramaditya</vt:lpstr>
      <vt:lpstr>PowerPoint Presentation</vt:lpstr>
      <vt:lpstr>PowerPoint Presentation</vt:lpstr>
      <vt:lpstr>Ayurved</vt:lpstr>
      <vt:lpstr>Hanuman Chalisa –Earth-Sun</vt:lpstr>
      <vt:lpstr>Hanuman Chalisa-Earth-Sun</vt:lpstr>
      <vt:lpstr>Hinduism,Upnishad,Vedas</vt:lpstr>
      <vt:lpstr>Speed of Light in Rigved</vt:lpstr>
      <vt:lpstr>Big bang theory and Upnishad </vt:lpstr>
      <vt:lpstr>Yajurveda- Earth&lt;-&gt;Sun</vt:lpstr>
      <vt:lpstr>PowerPoint Presentation</vt:lpstr>
      <vt:lpstr>More At</vt:lpstr>
      <vt:lpstr>&gt;5000 Yr Old God VISHNU in Bali</vt:lpstr>
      <vt:lpstr>Ancient Hindu Technology</vt:lpstr>
      <vt:lpstr>HINDUISM -- SCIENTIFICALLY proven RELIGION (Full)</vt:lpstr>
    </vt:vector>
  </TitlesOfParts>
  <Company>VA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Pradeep Parihar</dc:creator>
  <cp:lastModifiedBy>Pradeep Parihar</cp:lastModifiedBy>
  <cp:revision>68</cp:revision>
  <dcterms:created xsi:type="dcterms:W3CDTF">2015-11-23T03:05:18Z</dcterms:created>
  <dcterms:modified xsi:type="dcterms:W3CDTF">2015-12-28T06:15:48Z</dcterms:modified>
</cp:coreProperties>
</file>